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3" r:id="rId2"/>
    <p:sldId id="265" r:id="rId3"/>
    <p:sldId id="259" r:id="rId4"/>
    <p:sldId id="273" r:id="rId5"/>
    <p:sldId id="272" r:id="rId6"/>
    <p:sldId id="261" r:id="rId7"/>
    <p:sldId id="284" r:id="rId8"/>
    <p:sldId id="269" r:id="rId9"/>
    <p:sldId id="285" r:id="rId10"/>
    <p:sldId id="276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avlin\Desktop\покров22\1642354231_8-adonius-club-p-fon-yarmarka-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9000" contrast="22000"/>
          </a:blip>
          <a:srcRect/>
          <a:stretch>
            <a:fillRect/>
          </a:stretch>
        </p:blipFill>
        <p:spPr bwMode="auto">
          <a:xfrm>
            <a:off x="-214052" y="0"/>
            <a:ext cx="935805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571480"/>
            <a:ext cx="66437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Здравствуй,</a:t>
            </a:r>
          </a:p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Осень золотая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avlin\Desktop\покров22\1654641717_45-adonius-club-p-listopad-oboi-krasivo-4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-58740" y="-44056"/>
            <a:ext cx="9202740" cy="6902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Pavlin\Desktop\покров22\1654641745_10-adonius-club-p-listopad-oboi-krasivo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600073" y="0"/>
            <a:ext cx="10972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avlin\Desktop\покров22\1654641717_45-adonius-club-p-listopad-oboi-krasivo-4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-58740" y="-44056"/>
            <a:ext cx="9202740" cy="6902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39BA6C-98B6-1D48-D71B-088A50ABAA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60B116-0906-CED2-05E6-AB9F6EE56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342" y="1121560"/>
            <a:ext cx="7190912" cy="461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85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653DF2-2301-1F61-585E-1B00372F7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79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0C21DC-4F98-8BF2-49D9-68B9AD643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5536"/>
            <a:ext cx="5235858" cy="3360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603154-5ECB-45D9-EA2A-2E37F9BCD0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167" y="3355633"/>
            <a:ext cx="2666048" cy="34290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2D4442-ECAD-7488-C7CC-AE4BC92F71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400"/>
            <a:ext cx="1475656" cy="9732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2BE5F74-07F3-27EF-A923-8884BCA5C3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457" y="5296053"/>
            <a:ext cx="1552819" cy="15528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Pavlin\Desktop\покров22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26788" y="0"/>
            <a:ext cx="109220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3372D-8D5C-DD10-D733-49E1A0F46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3287B07-CDB8-4EDB-8C4D-B6C149986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9403" y="0"/>
            <a:ext cx="9973403" cy="6858377"/>
          </a:xfrm>
        </p:spPr>
      </p:pic>
    </p:spTree>
    <p:extLst>
      <p:ext uri="{BB962C8B-B14F-4D97-AF65-F5344CB8AC3E}">
        <p14:creationId xmlns:p14="http://schemas.microsoft.com/office/powerpoint/2010/main" val="898130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653DF2-2301-1F61-585E-1B00372F7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79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0C21DC-4F98-8BF2-49D9-68B9AD643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5536"/>
            <a:ext cx="5235858" cy="3360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603154-5ECB-45D9-EA2A-2E37F9BCD0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167" y="3355633"/>
            <a:ext cx="2666048" cy="34290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2D4442-ECAD-7488-C7CC-AE4BC92F71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400"/>
            <a:ext cx="1475656" cy="9732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2BE5F74-07F3-27EF-A923-8884BCA5C3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457" y="5296053"/>
            <a:ext cx="1552819" cy="155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118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avlin\Desktop\покров22\Осенний-лес-с-грибами-картинки-для-детей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" contrast="33000"/>
          </a:blip>
          <a:srcRect/>
          <a:stretch>
            <a:fillRect/>
          </a:stretch>
        </p:blipFill>
        <p:spPr bwMode="auto">
          <a:xfrm>
            <a:off x="0" y="1"/>
            <a:ext cx="9144002" cy="6858000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171A92-1942-5C24-8F4C-245FEC27C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687457"/>
            <a:ext cx="942161" cy="6213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74AE14-D64C-E19F-1001-F0AD215B94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933056"/>
            <a:ext cx="942160" cy="9421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EAFFA7-B05C-8C4E-AF40-14869E1B82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861048"/>
            <a:ext cx="942160" cy="9421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7F11FA-F4FE-4251-4639-7B4A7F6B1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066077"/>
            <a:ext cx="942161" cy="6213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248248-9959-C162-B1EB-FB6948EBFC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032" y="4050797"/>
            <a:ext cx="3756905" cy="31772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653DF2-2301-1F61-585E-1B00372F7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79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0C21DC-4F98-8BF2-49D9-68B9AD643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5536"/>
            <a:ext cx="5235858" cy="3360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603154-5ECB-45D9-EA2A-2E37F9BCD0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167" y="3355633"/>
            <a:ext cx="2666048" cy="34290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2D4442-ECAD-7488-C7CC-AE4BC92F71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400"/>
            <a:ext cx="1475656" cy="9732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2BE5F74-07F3-27EF-A923-8884BCA5C3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457" y="5296053"/>
            <a:ext cx="1552819" cy="155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1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260</TotalTime>
  <Words>5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 Black</vt:lpstr>
      <vt:lpstr>Franklin Gothic Book</vt:lpstr>
      <vt:lpstr>Franklin Gothic Medium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Pavlin</dc:creator>
  <cp:lastModifiedBy>Наталья Петрова</cp:lastModifiedBy>
  <cp:revision>34</cp:revision>
  <dcterms:created xsi:type="dcterms:W3CDTF">2022-10-03T06:24:57Z</dcterms:created>
  <dcterms:modified xsi:type="dcterms:W3CDTF">2024-10-23T18:29:40Z</dcterms:modified>
</cp:coreProperties>
</file>