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66" r:id="rId2"/>
    <p:sldId id="258" r:id="rId3"/>
    <p:sldId id="264" r:id="rId4"/>
    <p:sldId id="256" r:id="rId5"/>
    <p:sldId id="257" r:id="rId6"/>
    <p:sldId id="263" r:id="rId7"/>
    <p:sldId id="259" r:id="rId8"/>
    <p:sldId id="265" r:id="rId9"/>
    <p:sldId id="260" r:id="rId10"/>
    <p:sldId id="267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A142902A-CE5F-494D-83E9-89B39B340078}" type="datetimeFigureOut">
              <a:rPr lang="ru-RU" smtClean="0"/>
              <a:t>28.05.2015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2E201328-8E77-40A7-A956-150E185128D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9422"/>
            <a:ext cx="9144000" cy="689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710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57" y="1340768"/>
            <a:ext cx="9144000" cy="503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08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45114"/>
            <a:ext cx="3743325" cy="3819525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4316798" y="2893235"/>
            <a:ext cx="3567396" cy="237976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65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Выпускная</a:t>
            </a:r>
            <a:endParaRPr lang="ru-RU" sz="65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521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23360" y="3870821"/>
            <a:ext cx="5392825" cy="2798539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Добро пожаловать</a:t>
            </a:r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 </a:t>
            </a:r>
            <a:endParaRPr lang="ru-RU" sz="5400" b="1" dirty="0" smtClean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ston" panose="03000400000000000000" pitchFamily="66" charset="0"/>
            </a:endParaRPr>
          </a:p>
          <a:p>
            <a:pPr algn="ctr"/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н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а наш сайт!</a:t>
            </a:r>
            <a:endParaRPr lang="ru-RU" sz="5400" b="1" cap="all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ston" panose="03000400000000000000" pitchFamily="66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9392" y="3537011"/>
            <a:ext cx="5120760" cy="35316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023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3779304"/>
            <a:ext cx="4762500" cy="29718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164844" y="3137001"/>
            <a:ext cx="5788870" cy="237976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Для друзей и подруг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191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3208176"/>
            <a:ext cx="4760640" cy="3649824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 rot="21043676">
            <a:off x="2781683" y="3088192"/>
            <a:ext cx="5788870" cy="237976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60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Вспоминальная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8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1394121"/>
            <a:ext cx="4756090" cy="454747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 rot="21413956">
            <a:off x="3203848" y="4437112"/>
            <a:ext cx="5472608" cy="198022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Творческая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164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2587404"/>
            <a:ext cx="5785229" cy="36499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223572" y="5019361"/>
            <a:ext cx="5702657" cy="156892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/>
            </a:prstTxWarp>
            <a:spAutoFit/>
          </a:bodyPr>
          <a:lstStyle/>
          <a:p>
            <a:pPr algn="ctr"/>
            <a:r>
              <a:rPr lang="ru-RU" sz="60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Оздоровительная</a:t>
            </a:r>
            <a:endParaRPr lang="ru-RU" sz="60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241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64844" y="3137001"/>
            <a:ext cx="5788870" cy="237976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Умники и умницы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3200" y="2989817"/>
            <a:ext cx="5753317" cy="431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04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18"/>
          <a:stretch/>
        </p:blipFill>
        <p:spPr>
          <a:xfrm>
            <a:off x="0" y="0"/>
            <a:ext cx="91267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824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072" y="260648"/>
            <a:ext cx="5237605" cy="2077446"/>
          </a:xfrm>
          <a:prstGeom prst="rect">
            <a:avLst/>
          </a:prstGeom>
        </p:spPr>
      </p:pic>
      <p:pic>
        <p:nvPicPr>
          <p:cNvPr id="1026" name="Picture 2" descr="C:\Users\Эльдорадо\Documents\шабашка\ДОУ18\Эмблема ДОУ18\логотип256px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23341"/>
            <a:ext cx="2341563" cy="2341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Скругленный прямоугольник 11"/>
          <p:cNvSpPr/>
          <p:nvPr/>
        </p:nvSpPr>
        <p:spPr>
          <a:xfrm>
            <a:off x="323528" y="3284984"/>
            <a:ext cx="2610544" cy="504056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err="1" smtClean="0">
                <a:solidFill>
                  <a:schemeClr val="tx2"/>
                </a:solidFill>
              </a:rPr>
              <a:t>Вспоминальная</a:t>
            </a:r>
            <a:endParaRPr lang="ru-RU" b="1" i="1" dirty="0">
              <a:solidFill>
                <a:schemeClr val="tx2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23528" y="3861048"/>
            <a:ext cx="2610544" cy="504056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Творческая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23528" y="4437112"/>
            <a:ext cx="2610544" cy="504056"/>
          </a:xfrm>
          <a:prstGeom prst="round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Оздоровительная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23528" y="5013176"/>
            <a:ext cx="2610544" cy="504056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Умники и умницы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3528" y="5589240"/>
            <a:ext cx="2610544" cy="504056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Родительская</a:t>
            </a:r>
            <a:endParaRPr lang="ru-RU" b="1" i="1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23528" y="6165304"/>
            <a:ext cx="2610544" cy="504056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/>
              <a:t>Выпускная</a:t>
            </a:r>
            <a:endParaRPr lang="ru-RU" b="1" i="1" dirty="0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10474" y="2677251"/>
            <a:ext cx="2610544" cy="535726"/>
          </a:xfrm>
          <a:prstGeom prst="round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latin typeface="+mj-lt"/>
              </a:rPr>
              <a:t>Для друзей и подруг</a:t>
            </a:r>
            <a:endParaRPr lang="ru-RU" b="1" i="1" dirty="0">
              <a:latin typeface="+mj-lt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805" y="3068960"/>
            <a:ext cx="4092726" cy="3828972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 rot="806102">
            <a:off x="4294300" y="2922991"/>
            <a:ext cx="4304474" cy="2825145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U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tx2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ston" panose="03000400000000000000" pitchFamily="66" charset="0"/>
              </a:rPr>
              <a:t>Родительская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tx2"/>
              </a:solidFill>
              <a:effectLst>
                <a:reflection blurRad="12700" stA="28000" endPos="45000" dist="1000" dir="5400000" sy="-100000" algn="bl" rotWithShape="0"/>
              </a:effectLst>
              <a:latin typeface="Ariston" panose="03000400000000000000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199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231</TotalTime>
  <Words>114</Words>
  <Application>Microsoft Office PowerPoint</Application>
  <PresentationFormat>Экран (4:3)</PresentationFormat>
  <Paragraphs>65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Волна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 Петрова</dc:creator>
  <cp:lastModifiedBy>Наталья Петрова</cp:lastModifiedBy>
  <cp:revision>14</cp:revision>
  <dcterms:created xsi:type="dcterms:W3CDTF">2015-05-27T05:45:15Z</dcterms:created>
  <dcterms:modified xsi:type="dcterms:W3CDTF">2015-05-28T10:04:19Z</dcterms:modified>
</cp:coreProperties>
</file>