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0" r:id="rId3"/>
    <p:sldId id="273" r:id="rId4"/>
    <p:sldId id="267" r:id="rId5"/>
    <p:sldId id="264" r:id="rId6"/>
    <p:sldId id="288" r:id="rId7"/>
    <p:sldId id="286" r:id="rId8"/>
    <p:sldId id="289" r:id="rId9"/>
    <p:sldId id="290" r:id="rId10"/>
    <p:sldId id="28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C868F-815B-4766-9C5F-0E2AB3BEB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cover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E:\&#1052;&#1086;&#1080;%20&#1076;&#1086;&#1082;&#1091;&#1084;&#1077;&#1085;&#1090;&#1099;\&#1073;&#1080;&#1073;&#1083;&#1080;&#1086;&#1090;&#1077;&#1082;&#1072;\&#1087;&#1088;&#1077;&#1079;&#1077;&#1085;&#1090;&#1072;&#1094;&#1080;&#1080;%20&#1103;\&#1084;&#1099;,%20&#1075;&#1088;&#1072;&#1078;&#1076;&#1072;&#1085;&#1077;%20&#1056;&#1086;&#1089;&#1089;&#1080;&#1080;\rf_gimn_melody.mp3" TargetMode="External"/><Relationship Id="rId5" Type="http://schemas.openxmlformats.org/officeDocument/2006/relationships/image" Target="../media/image1.gif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animashki.info/uploads/posts/2016-06/1465569306_163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06450" y="-214313"/>
            <a:ext cx="1084580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58" y="357166"/>
            <a:ext cx="8429684" cy="6072230"/>
          </a:xfrm>
        </p:spPr>
        <p:txBody>
          <a:bodyPr/>
          <a:lstStyle/>
          <a:p>
            <a:pPr eaLnBrk="1" hangingPunct="1"/>
            <a:r>
              <a:rPr lang="ru-RU" sz="9600" b="1" i="1" dirty="0">
                <a:solidFill>
                  <a:srgbClr val="C00000"/>
                </a:solidFill>
                <a:latin typeface="BankGothic RUSS" pitchFamily="34" charset="0"/>
              </a:rPr>
              <a:t>22 августа </a:t>
            </a:r>
            <a:br>
              <a:rPr lang="ru-RU" sz="9600" b="1" i="1" dirty="0">
                <a:solidFill>
                  <a:srgbClr val="C00000"/>
                </a:solidFill>
                <a:latin typeface="BankGothic RUSS" pitchFamily="34" charset="0"/>
              </a:rPr>
            </a:br>
            <a:r>
              <a:rPr lang="ru-RU" sz="9600" b="1" i="1" dirty="0">
                <a:solidFill>
                  <a:srgbClr val="C00000"/>
                </a:solidFill>
                <a:latin typeface="BankGothic RUSS" pitchFamily="34" charset="0"/>
              </a:rPr>
              <a:t>– день </a:t>
            </a:r>
            <a:br>
              <a:rPr lang="ru-RU" sz="9600" b="1" i="1" dirty="0">
                <a:solidFill>
                  <a:schemeClr val="bg1"/>
                </a:solidFill>
                <a:latin typeface="BankGothic RUSS" pitchFamily="34" charset="0"/>
              </a:rPr>
            </a:br>
            <a:r>
              <a:rPr lang="ru-RU" sz="9600" b="1" i="1" dirty="0">
                <a:solidFill>
                  <a:schemeClr val="bg1"/>
                </a:solidFill>
                <a:latin typeface="BankGothic RUSS" pitchFamily="34" charset="0"/>
              </a:rPr>
              <a:t>Российского флага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  <a:solidFill>
            <a:srgbClr val="ADF1EE"/>
          </a:solidFill>
        </p:spPr>
        <p:txBody>
          <a:bodyPr/>
          <a:lstStyle/>
          <a:p>
            <a:pPr>
              <a:buFontTx/>
              <a:buNone/>
            </a:pPr>
            <a:endParaRPr lang="ru-RU" sz="1300"/>
          </a:p>
          <a:p>
            <a:pPr>
              <a:buFontTx/>
              <a:buNone/>
            </a:pPr>
            <a:r>
              <a:rPr lang="ru-RU" sz="3300"/>
              <a:t> </a:t>
            </a:r>
          </a:p>
        </p:txBody>
      </p:sp>
      <p:pic>
        <p:nvPicPr>
          <p:cNvPr id="52233" name="rf_gimn_melody.mp3">
            <a:hlinkClick r:id="" action="ppaction://media"/>
          </p:cNvPr>
          <p:cNvPicPr>
            <a:picLocks noGrp="1" noRot="1" noChangeAspect="1" noChangeArrowheads="1"/>
          </p:cNvPicPr>
          <p:nvPr>
            <p:ph type="media" sz="half" idx="2"/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115888"/>
            <a:ext cx="304800" cy="304800"/>
          </a:xfrm>
        </p:spPr>
      </p:pic>
      <p:pic>
        <p:nvPicPr>
          <p:cNvPr id="10245" name="Picture 4" descr="http://www.telecompass.ru/i/upload_img/files/3/4/8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60338"/>
            <a:ext cx="8624888" cy="646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http://animashki.info/uploads/posts/2016-06/1465569306_163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14313" y="214313"/>
            <a:ext cx="5784851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2120" fill="hold"/>
                                        <p:tgtEl>
                                          <p:spTgt spid="522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5223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2 библи-ка\22.08 День Росс флага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638441" cy="6858000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00002" y="642918"/>
            <a:ext cx="864399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5400" b="1" kern="0" dirty="0">
                <a:latin typeface="+mn-lt"/>
              </a:rPr>
              <a:t>Символы 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5400" b="1" kern="0" dirty="0">
                <a:latin typeface="+mn-lt"/>
              </a:rPr>
              <a:t>нашего государства – Российской Федерации: 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8800" b="1" kern="0" dirty="0">
                <a:solidFill>
                  <a:srgbClr val="FFCC99"/>
                </a:solidFill>
                <a:latin typeface="+mn-lt"/>
              </a:rPr>
              <a:t>гимн, герб, флаг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171400"/>
            <a:ext cx="7139136" cy="394645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Государственный флаг поднимается во время торжественных мероприятий, праздников, и в это время всегда звучит гимн Российской Федерации.</a:t>
            </a:r>
          </a:p>
        </p:txBody>
      </p:sp>
      <p:pic>
        <p:nvPicPr>
          <p:cNvPr id="32770" name="Picture 2" descr="http://static2.aif.ru/public/photo/small/745/462970faa225684688b3257373b8d08a.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212976"/>
            <a:ext cx="5197569" cy="345638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cover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Значение цвета на флаге</a:t>
            </a:r>
          </a:p>
        </p:txBody>
      </p:sp>
      <p:pic>
        <p:nvPicPr>
          <p:cNvPr id="4" name="Содержимое 3" descr="RU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7881677" cy="5254451"/>
          </a:xfrm>
        </p:spPr>
      </p:pic>
      <p:sp>
        <p:nvSpPr>
          <p:cNvPr id="5" name="TextBox 4"/>
          <p:cNvSpPr txBox="1"/>
          <p:nvPr/>
        </p:nvSpPr>
        <p:spPr>
          <a:xfrm>
            <a:off x="1259632" y="1772816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Белый цвет означает мир, 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чистоту, надежду.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3429000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Синий – цвет безоблачного мирного неба, верности и правды.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5085184"/>
            <a:ext cx="6552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Красный – огонь и отвагу.</a:t>
            </a:r>
          </a:p>
        </p:txBody>
      </p:sp>
    </p:spTree>
  </p:cSld>
  <p:clrMapOvr>
    <a:masterClrMapping/>
  </p:clrMapOvr>
  <p:transition spd="slow"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hvl32[1]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262" y="692696"/>
            <a:ext cx="8783550" cy="554461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99592" y="1124744"/>
            <a:ext cx="7562004" cy="5462096"/>
          </a:xfrm>
          <a:prstGeom prst="rect">
            <a:avLst/>
          </a:prstGeom>
        </p:spPr>
      </p:pic>
      <p:pic>
        <p:nvPicPr>
          <p:cNvPr id="4" name="Рисунок 3" descr="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484784"/>
            <a:ext cx="4387686" cy="29660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mzxp6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1484784"/>
            <a:ext cx="4320480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VABS04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3284984"/>
            <a:ext cx="4801687" cy="3188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PrezidentskiesamoletyRossiibudutraspisanypodgzhe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3933056"/>
            <a:ext cx="4146224" cy="26639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683568" y="33265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Государственный флаг России можно увидеть на военных парадах, на кораблях, на борту российских самолетов.</a:t>
            </a:r>
            <a:endParaRPr lang="ru-RU" sz="2400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-17145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>
                <a:solidFill>
                  <a:srgbClr val="FF0000"/>
                </a:solidFill>
              </a:rPr>
              <a:t>Кремль, флаг</a:t>
            </a:r>
            <a:endParaRPr lang="ru-RU"/>
          </a:p>
        </p:txBody>
      </p:sp>
      <p:sp>
        <p:nvSpPr>
          <p:cNvPr id="9220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9219" name="Rectangle 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/>
          </a:p>
        </p:txBody>
      </p:sp>
      <p:pic>
        <p:nvPicPr>
          <p:cNvPr id="9221" name="Picture 9" descr="https://fregataero.ru/images/russia/moscow/kreml/moscow_kreml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062038"/>
            <a:ext cx="8815388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A3D592E-82DD-56D8-DBBA-BBAF213199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97071"/>
      </p:ext>
    </p:extLst>
  </p:cSld>
  <p:clrMapOvr>
    <a:masterClrMapping/>
  </p:clrMapOvr>
  <p:transition spd="slow">
    <p:cover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B77861A-1E80-346B-2DD6-46E2597C8F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985"/>
            <a:ext cx="9144000" cy="688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53488"/>
      </p:ext>
    </p:extLst>
  </p:cSld>
  <p:clrMapOvr>
    <a:masterClrMapping/>
  </p:clrMapOvr>
  <p:transition spd="slow">
    <p:cover dir="d"/>
  </p:transition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91</Words>
  <Application>Microsoft Office PowerPoint</Application>
  <PresentationFormat>Экран (4:3)</PresentationFormat>
  <Paragraphs>14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BankGothic RUSS</vt:lpstr>
      <vt:lpstr>Calibri</vt:lpstr>
      <vt:lpstr>Times New Roman</vt:lpstr>
      <vt:lpstr>Тема1</vt:lpstr>
      <vt:lpstr>22 августа  – день  Российского флага</vt:lpstr>
      <vt:lpstr>Презентация PowerPoint</vt:lpstr>
      <vt:lpstr>Государственный флаг поднимается во время торжественных мероприятий, праздников, и в это время всегда звучит гимн Российской Федерации.</vt:lpstr>
      <vt:lpstr>Значение цвета на флаге</vt:lpstr>
      <vt:lpstr>Презентация PowerPoint</vt:lpstr>
      <vt:lpstr>Презентация PowerPoint</vt:lpstr>
      <vt:lpstr>Кремль, флаг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</dc:creator>
  <cp:lastModifiedBy>Наталья Петрова</cp:lastModifiedBy>
  <cp:revision>35</cp:revision>
  <dcterms:created xsi:type="dcterms:W3CDTF">2014-08-20T06:29:21Z</dcterms:created>
  <dcterms:modified xsi:type="dcterms:W3CDTF">2022-08-21T21:33:51Z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594316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